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57" r:id="rId5"/>
    <p:sldId id="264" r:id="rId6"/>
    <p:sldId id="267" r:id="rId7"/>
    <p:sldId id="265" r:id="rId8"/>
    <p:sldId id="268" r:id="rId9"/>
    <p:sldId id="258" r:id="rId10"/>
    <p:sldId id="266" r:id="rId11"/>
    <p:sldId id="263" r:id="rId12"/>
    <p:sldId id="270" r:id="rId13"/>
    <p:sldId id="269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0000"/>
    <a:srgbClr val="420000"/>
    <a:srgbClr val="800000"/>
    <a:srgbClr val="A50021"/>
    <a:srgbClr val="153553"/>
    <a:srgbClr val="1B456B"/>
    <a:srgbClr val="002774"/>
    <a:srgbClr val="2C7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536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400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9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66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194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74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02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43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5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12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22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4CDB2-7AED-4B93-8330-AB9414506A1B}" type="datetimeFigureOut">
              <a:rPr lang="en-GB" smtClean="0"/>
              <a:t>09/11/2016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04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4</a:t>
            </a:r>
          </a:p>
        </p:txBody>
      </p:sp>
      <p:sp>
        <p:nvSpPr>
          <p:cNvPr id="20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Tom Simmons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Ben Reynolds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Ionut Ciobanu</a:t>
            </a:r>
          </a:p>
          <a:p>
            <a:r>
              <a:rPr lang="en-GB" sz="4000" dirty="0">
                <a:solidFill>
                  <a:schemeClr val="bg1"/>
                </a:solidFill>
              </a:rPr>
              <a:t>Sam Clack</a:t>
            </a:r>
          </a:p>
        </p:txBody>
      </p:sp>
    </p:spTree>
    <p:extLst>
      <p:ext uri="{BB962C8B-B14F-4D97-AF65-F5344CB8AC3E}">
        <p14:creationId xmlns:p14="http://schemas.microsoft.com/office/powerpoint/2010/main" val="2882354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Platforms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PC</a:t>
            </a:r>
          </a:p>
          <a:p>
            <a:r>
              <a:rPr lang="en-GB" sz="3600" b="1" i="1" dirty="0">
                <a:solidFill>
                  <a:schemeClr val="bg1"/>
                </a:solidFill>
              </a:rPr>
              <a:t>Xbox Arcade</a:t>
            </a:r>
          </a:p>
          <a:p>
            <a:r>
              <a:rPr lang="en-GB" sz="3600" b="1" i="1" dirty="0">
                <a:solidFill>
                  <a:schemeClr val="bg1"/>
                </a:solidFill>
              </a:rPr>
              <a:t>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2903636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Mechanics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i="1" dirty="0">
                <a:solidFill>
                  <a:schemeClr val="bg1"/>
                </a:solidFill>
              </a:rPr>
              <a:t>Collecting Items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i="1" dirty="0">
                <a:solidFill>
                  <a:schemeClr val="bg1"/>
                </a:solidFill>
              </a:rPr>
              <a:t>Twitch Movement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i="1" dirty="0">
                <a:solidFill>
                  <a:schemeClr val="bg1"/>
                </a:solidFill>
              </a:rPr>
              <a:t>Avoiding Obstacles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i="1" dirty="0">
                <a:solidFill>
                  <a:schemeClr val="bg1"/>
                </a:solidFill>
              </a:rPr>
              <a:t>Audio Navigation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3200" i="1" dirty="0">
                <a:solidFill>
                  <a:schemeClr val="bg1"/>
                </a:solidFill>
              </a:rPr>
              <a:t>Puzzle Solving</a:t>
            </a:r>
          </a:p>
          <a:p>
            <a:pPr algn="l"/>
            <a:endParaRPr lang="en-GB" sz="3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03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471488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Scope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758302"/>
            <a:ext cx="4476750" cy="3467100"/>
          </a:xfrm>
        </p:spPr>
        <p:txBody>
          <a:bodyPr anchor="ctr">
            <a:noAutofit/>
          </a:bodyPr>
          <a:lstStyle/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Main Menu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Play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Controls / Help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Exit</a:t>
            </a:r>
          </a:p>
          <a:p>
            <a:pPr algn="l"/>
            <a:endParaRPr lang="en-GB" sz="3600" baseline="-25000" dirty="0">
              <a:solidFill>
                <a:schemeClr val="bg1"/>
              </a:solidFill>
            </a:endParaRP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Levels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Level 1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Level 2</a:t>
            </a:r>
          </a:p>
          <a:p>
            <a:pPr algn="l"/>
            <a:r>
              <a:rPr lang="en-GB" sz="3600" baseline="-25000" dirty="0">
                <a:solidFill>
                  <a:schemeClr val="bg1"/>
                </a:solidFill>
              </a:rPr>
              <a:t>	- Level 3</a:t>
            </a:r>
          </a:p>
          <a:p>
            <a:pPr algn="l"/>
            <a:endParaRPr lang="en-GB" sz="3600" baseline="-25000" dirty="0">
              <a:solidFill>
                <a:schemeClr val="bg1"/>
              </a:solidFill>
            </a:endParaRPr>
          </a:p>
        </p:txBody>
      </p:sp>
      <p:sp>
        <p:nvSpPr>
          <p:cNvPr id="4" name="Subtitle 11"/>
          <p:cNvSpPr txBox="1">
            <a:spLocks/>
          </p:cNvSpPr>
          <p:nvPr/>
        </p:nvSpPr>
        <p:spPr>
          <a:xfrm>
            <a:off x="6829425" y="2758302"/>
            <a:ext cx="4476750" cy="3467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chemeClr val="bg1"/>
                </a:solidFill>
              </a:rPr>
              <a:t>Audio</a:t>
            </a:r>
          </a:p>
          <a:p>
            <a:pPr algn="l"/>
            <a:r>
              <a:rPr lang="en-GB" sz="2800" dirty="0">
                <a:solidFill>
                  <a:schemeClr val="bg1"/>
                </a:solidFill>
              </a:rPr>
              <a:t>	- Background Music</a:t>
            </a:r>
          </a:p>
          <a:p>
            <a:pPr algn="l"/>
            <a:r>
              <a:rPr lang="en-GB" sz="2800" dirty="0">
                <a:solidFill>
                  <a:schemeClr val="bg1"/>
                </a:solidFill>
              </a:rPr>
              <a:t>	- SFX</a:t>
            </a:r>
          </a:p>
          <a:p>
            <a:pPr algn="l"/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25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96294" y="-1060591"/>
            <a:ext cx="6351739" cy="898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92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6" r="15730"/>
          <a:stretch/>
        </p:blipFill>
        <p:spPr>
          <a:xfrm>
            <a:off x="323851" y="200025"/>
            <a:ext cx="2669124" cy="6496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8" t="5139" r="5141"/>
          <a:stretch/>
        </p:blipFill>
        <p:spPr>
          <a:xfrm>
            <a:off x="7820270" y="200025"/>
            <a:ext cx="3832955" cy="6496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4" t="4204" r="19495"/>
          <a:stretch/>
        </p:blipFill>
        <p:spPr>
          <a:xfrm>
            <a:off x="3733483" y="200026"/>
            <a:ext cx="3510717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84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Phantasm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sz="3600" i="1" dirty="0">
                <a:solidFill>
                  <a:schemeClr val="bg1"/>
                </a:solidFill>
              </a:rPr>
              <a:t>There is no escaping your past.</a:t>
            </a:r>
          </a:p>
          <a:p>
            <a:endParaRPr lang="en-GB" sz="3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51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 Summary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 will experience a traumatic accident in the opening cut scene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 will fall into a coma, and ‘awaken’ in a nightmarish world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MC’s goal is to escape from this coma and return to reality</a:t>
            </a:r>
          </a:p>
        </p:txBody>
      </p:sp>
    </p:spTree>
    <p:extLst>
      <p:ext uri="{BB962C8B-B14F-4D97-AF65-F5344CB8AC3E}">
        <p14:creationId xmlns:p14="http://schemas.microsoft.com/office/powerpoint/2010/main" val="387844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6858000"/>
          </a:xfrm>
        </p:spPr>
        <p:txBody>
          <a:bodyPr anchor="ctr">
            <a:no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Obscure Sorrows</a:t>
            </a:r>
          </a:p>
        </p:txBody>
      </p:sp>
    </p:spTree>
    <p:extLst>
      <p:ext uri="{BB962C8B-B14F-4D97-AF65-F5344CB8AC3E}">
        <p14:creationId xmlns:p14="http://schemas.microsoft.com/office/powerpoint/2010/main" val="2005979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575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Monachopsis</a:t>
            </a:r>
          </a:p>
        </p:txBody>
      </p:sp>
      <p:sp>
        <p:nvSpPr>
          <p:cNvPr id="5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Player is thrown into a world that is completely new to him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world is inhabited by unfamiliar beings</a:t>
            </a:r>
            <a:br>
              <a:rPr lang="en-GB" b="1" dirty="0">
                <a:solidFill>
                  <a:schemeClr val="bg1"/>
                </a:solidFill>
              </a:rPr>
            </a:br>
            <a:endParaRPr lang="en-GB" b="1" dirty="0">
              <a:solidFill>
                <a:schemeClr val="bg1"/>
              </a:solidFill>
            </a:endParaRPr>
          </a:p>
          <a:p>
            <a:pPr algn="l"/>
            <a:br>
              <a:rPr lang="en-GB" b="1" i="1" dirty="0">
                <a:solidFill>
                  <a:schemeClr val="bg1"/>
                </a:solidFill>
              </a:rPr>
            </a:br>
            <a:r>
              <a:rPr lang="en-GB" b="1" i="1" dirty="0">
                <a:solidFill>
                  <a:schemeClr val="bg1"/>
                </a:solidFill>
              </a:rPr>
              <a:t>As the game progresses, the MC will notice subtle familiarities as he realises the world is in fact a product of his subconscious</a:t>
            </a:r>
          </a:p>
        </p:txBody>
      </p:sp>
    </p:spTree>
    <p:extLst>
      <p:ext uri="{BB962C8B-B14F-4D97-AF65-F5344CB8AC3E}">
        <p14:creationId xmlns:p14="http://schemas.microsoft.com/office/powerpoint/2010/main" val="2505629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8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Anecdoche</a:t>
            </a:r>
          </a:p>
        </p:txBody>
      </p:sp>
      <p:sp>
        <p:nvSpPr>
          <p:cNvPr id="5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Player will hear whispers and muffled talking through the game’s levels.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These audio queues will help guide the Player through the levels and hint at solutions to the game’s puzzles.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b="1" dirty="0">
              <a:solidFill>
                <a:schemeClr val="bg1"/>
              </a:solidFill>
            </a:endParaRPr>
          </a:p>
          <a:p>
            <a:pPr algn="l"/>
            <a:r>
              <a:rPr lang="en-GB" i="1" dirty="0">
                <a:solidFill>
                  <a:schemeClr val="bg1"/>
                </a:solidFill>
              </a:rPr>
              <a:t>The MC will later realise that these voices originate from his surroundings outside of his coma.</a:t>
            </a:r>
          </a:p>
        </p:txBody>
      </p:sp>
    </p:spTree>
    <p:extLst>
      <p:ext uri="{BB962C8B-B14F-4D97-AF65-F5344CB8AC3E}">
        <p14:creationId xmlns:p14="http://schemas.microsoft.com/office/powerpoint/2010/main" val="177153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Audience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Males </a:t>
            </a:r>
            <a:r>
              <a:rPr lang="en-GB" sz="3600" b="1" i="1" dirty="0">
                <a:solidFill>
                  <a:schemeClr val="bg1"/>
                </a:solidFill>
              </a:rPr>
              <a:t>Aged 16-31</a:t>
            </a:r>
            <a:endParaRPr lang="en-GB" sz="3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527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199</TotalTime>
  <Words>164</Words>
  <Application>Microsoft Office PowerPoint</Application>
  <PresentationFormat>Widescreen</PresentationFormat>
  <Paragraphs>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Group 4</vt:lpstr>
      <vt:lpstr>Phantasm</vt:lpstr>
      <vt:lpstr>Plot Summary</vt:lpstr>
      <vt:lpstr>Obscure Sorrows</vt:lpstr>
      <vt:lpstr>PowerPoint Presentation</vt:lpstr>
      <vt:lpstr>Monachopsis</vt:lpstr>
      <vt:lpstr>PowerPoint Presentation</vt:lpstr>
      <vt:lpstr>Anecdoche</vt:lpstr>
      <vt:lpstr>Target Audience</vt:lpstr>
      <vt:lpstr>Target Platforms</vt:lpstr>
      <vt:lpstr>Game Mechanics</vt:lpstr>
      <vt:lpstr>Game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4</dc:title>
  <dc:creator>Benjamin Reynolds</dc:creator>
  <cp:lastModifiedBy>Administrator</cp:lastModifiedBy>
  <cp:revision>44</cp:revision>
  <dcterms:created xsi:type="dcterms:W3CDTF">2016-10-12T12:53:18Z</dcterms:created>
  <dcterms:modified xsi:type="dcterms:W3CDTF">2016-11-09T10:19:59Z</dcterms:modified>
</cp:coreProperties>
</file>

<file path=docProps/thumbnail.jpeg>
</file>